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9" r:id="rId2"/>
    <p:sldId id="260" r:id="rId3"/>
    <p:sldId id="262" r:id="rId4"/>
    <p:sldId id="263" r:id="rId5"/>
    <p:sldId id="264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1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7BE8-3A81-43DD-9FAA-76B1942E6647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6C38-CF83-4F41-A310-92076CDCFE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7BE8-3A81-43DD-9FAA-76B1942E6647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6C38-CF83-4F41-A310-92076CDCFE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7BE8-3A81-43DD-9FAA-76B1942E6647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6C38-CF83-4F41-A310-92076CDCFE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7BE8-3A81-43DD-9FAA-76B1942E6647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6C38-CF83-4F41-A310-92076CDCFE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7BE8-3A81-43DD-9FAA-76B1942E6647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6C38-CF83-4F41-A310-92076CDCFE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7BE8-3A81-43DD-9FAA-76B1942E6647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6C38-CF83-4F41-A310-92076CDCFE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7BE8-3A81-43DD-9FAA-76B1942E6647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6C38-CF83-4F41-A310-92076CDCFE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7BE8-3A81-43DD-9FAA-76B1942E6647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6C38-CF83-4F41-A310-92076CDCFE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7BE8-3A81-43DD-9FAA-76B1942E6647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6C38-CF83-4F41-A310-92076CDCFE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7BE8-3A81-43DD-9FAA-76B1942E6647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616C38-CF83-4F41-A310-92076CDCFE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7BE8-3A81-43DD-9FAA-76B1942E6647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6C38-CF83-4F41-A310-92076CDCFE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A327BE8-3A81-43DD-9FAA-76B1942E6647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B616C38-CF83-4F41-A310-92076CDCFE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980728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соответствии с Федеральным законом от 29.12.2012 № 273-ФЗ</a:t>
            </a:r>
          </a:p>
          <a:p>
            <a:r>
              <a:rPr lang="ru-RU" dirty="0" smtClean="0"/>
              <a:t>«Об образовании в Российской Федерации», Постановлением правительства</a:t>
            </a:r>
          </a:p>
          <a:p>
            <a:r>
              <a:rPr lang="ru-RU" dirty="0" smtClean="0"/>
              <a:t> Нижегородской области от 03.09.2014 № 603 «Об установлении типовых </a:t>
            </a:r>
          </a:p>
          <a:p>
            <a:r>
              <a:rPr lang="ru-RU" dirty="0" smtClean="0"/>
              <a:t>требований к одежде обучающихся в государственных  и муниципальных </a:t>
            </a:r>
          </a:p>
          <a:p>
            <a:r>
              <a:rPr lang="ru-RU" dirty="0" smtClean="0"/>
              <a:t>организациях Нижегородской области, осуществляющих образовательную </a:t>
            </a:r>
          </a:p>
          <a:p>
            <a:r>
              <a:rPr lang="ru-RU" dirty="0" smtClean="0"/>
              <a:t>деятельность по образовательным программам начального общего, </a:t>
            </a:r>
          </a:p>
          <a:p>
            <a:r>
              <a:rPr lang="ru-RU" dirty="0" smtClean="0"/>
              <a:t>основного общего и среднего общего образования» и Уставом лицея</a:t>
            </a:r>
          </a:p>
          <a:p>
            <a:r>
              <a:rPr lang="ru-RU" dirty="0" smtClean="0"/>
              <a:t>с 1 сентября 2013 года в лицее введена школьная форма.</a:t>
            </a:r>
          </a:p>
          <a:p>
            <a:r>
              <a:rPr lang="ru-RU" dirty="0" smtClean="0"/>
              <a:t>Положение о школьной форме и внешнем виде обучающихся лицея принято педагогическим советом, утверждено приказом директора и размещено на сайте лицея (www.ntl.nnov.ru).</a:t>
            </a:r>
          </a:p>
          <a:p>
            <a:r>
              <a:rPr lang="ru-RU" dirty="0" smtClean="0"/>
              <a:t>Образцы моделей, цвет и фасон школьной формы утверждены Советом лицея с учётом мнения Совета старшеклассников.</a:t>
            </a:r>
          </a:p>
        </p:txBody>
      </p:sp>
    </p:spTree>
    <p:extLst>
      <p:ext uri="{BB962C8B-B14F-4D97-AF65-F5344CB8AC3E}">
        <p14:creationId xmlns:p14="http://schemas.microsoft.com/office/powerpoint/2010/main" val="90329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54868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Для юношей</a:t>
            </a:r>
          </a:p>
          <a:p>
            <a:r>
              <a:rPr lang="ru-RU" dirty="0" smtClean="0"/>
              <a:t>Классический костюм тёмного цвета (приобретается самостоятельно), галстук</a:t>
            </a:r>
          </a:p>
          <a:p>
            <a:r>
              <a:rPr lang="ru-RU" dirty="0" smtClean="0"/>
              <a:t> или бабочка  с лицейской символикой (приобретается организованно через </a:t>
            </a:r>
          </a:p>
          <a:p>
            <a:r>
              <a:rPr lang="ru-RU" dirty="0" smtClean="0"/>
              <a:t>классных руководителей). </a:t>
            </a:r>
          </a:p>
          <a:p>
            <a:pPr algn="ctr"/>
            <a:r>
              <a:rPr lang="ru-RU" b="1" u="sng" dirty="0" smtClean="0"/>
              <a:t>Для девушек</a:t>
            </a:r>
          </a:p>
          <a:p>
            <a:r>
              <a:rPr lang="ru-RU" dirty="0" smtClean="0"/>
              <a:t>Модели из коллекции «Сапфир», «Лицей» или «Индиго» торговой марки «</a:t>
            </a:r>
            <a:r>
              <a:rPr lang="ru-RU" dirty="0" err="1" smtClean="0"/>
              <a:t>Max</a:t>
            </a:r>
            <a:r>
              <a:rPr lang="ru-RU" dirty="0" smtClean="0"/>
              <a:t> </a:t>
            </a:r>
            <a:r>
              <a:rPr lang="ru-RU" dirty="0" err="1" smtClean="0"/>
              <a:t>Unior</a:t>
            </a:r>
            <a:r>
              <a:rPr lang="ru-RU" dirty="0" smtClean="0"/>
              <a:t>».</a:t>
            </a:r>
          </a:p>
        </p:txBody>
      </p:sp>
      <p:pic>
        <p:nvPicPr>
          <p:cNvPr id="4098" name="Picture 2" descr="F:\DSC_70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004" b="69661" l="16732" r="80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93" t="22526" r="18274" b="25055"/>
          <a:stretch/>
        </p:blipFill>
        <p:spPr bwMode="auto">
          <a:xfrm rot="5400000">
            <a:off x="416737" y="3335791"/>
            <a:ext cx="4710126" cy="2448272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noFill/>
            <a:miter lim="800000"/>
          </a:ln>
          <a:effectLst/>
          <a:extLst/>
        </p:spPr>
      </p:pic>
      <p:pic>
        <p:nvPicPr>
          <p:cNvPr id="4102" name="Picture 6" descr="C:\Users\Mike\Desktop\Форма\img6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1" b="98233" l="945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047" t="-3901" r="-13322" b="-1"/>
          <a:stretch/>
        </p:blipFill>
        <p:spPr bwMode="auto">
          <a:xfrm>
            <a:off x="5148064" y="2348880"/>
            <a:ext cx="1944216" cy="4686648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noFill/>
            <a:miter lim="800000"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9289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Коллекция «Лицей»</a:t>
            </a:r>
            <a:endParaRPr lang="ru-RU" dirty="0"/>
          </a:p>
        </p:txBody>
      </p:sp>
      <p:pic>
        <p:nvPicPr>
          <p:cNvPr id="1026" name="Picture 2" descr="C:\Users\Mike\Desktop\форма гот\img3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1820206" cy="520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ke\Desktop\форма гот\img3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1933234" cy="550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ke\Desktop\форма гот\img3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64704"/>
            <a:ext cx="1913177" cy="554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69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Коллекция </a:t>
            </a:r>
            <a:r>
              <a:rPr lang="ru-RU" dirty="0" smtClean="0"/>
              <a:t>«индиго»</a:t>
            </a:r>
            <a:endParaRPr lang="ru-RU" dirty="0"/>
          </a:p>
        </p:txBody>
      </p:sp>
      <p:pic>
        <p:nvPicPr>
          <p:cNvPr id="2050" name="Picture 2" descr="C:\Users\Mike\Desktop\форма гот\img4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0728"/>
            <a:ext cx="2052638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ike\Desktop\форма гот\img4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1916113" cy="606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10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Коллекция </a:t>
            </a:r>
            <a:r>
              <a:rPr lang="ru-RU" dirty="0" smtClean="0"/>
              <a:t> «Сапфир»</a:t>
            </a:r>
            <a:endParaRPr lang="ru-RU" dirty="0"/>
          </a:p>
        </p:txBody>
      </p:sp>
      <p:pic>
        <p:nvPicPr>
          <p:cNvPr id="3074" name="Picture 2" descr="C:\Users\Mike\Desktop\форма гот\img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06488"/>
            <a:ext cx="1751012" cy="575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ke\Desktop\форма гот\img4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1636712" cy="59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57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Адреса магазинов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628800"/>
            <a:ext cx="727280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/>
              <a:t>Универмаг деловой одежды для детей и подростков «Юниор Центр»</a:t>
            </a:r>
          </a:p>
          <a:p>
            <a:endParaRPr lang="ru-RU" sz="2500" b="1" dirty="0" smtClean="0"/>
          </a:p>
          <a:p>
            <a:r>
              <a:rPr lang="ru-RU" sz="2500" b="1" dirty="0" smtClean="0"/>
              <a:t> ТЦ «Новая Эра», </a:t>
            </a:r>
            <a:r>
              <a:rPr lang="ru-RU" sz="2500" b="1" dirty="0" err="1" smtClean="0"/>
              <a:t>Сормовское</a:t>
            </a:r>
            <a:r>
              <a:rPr lang="ru-RU" sz="2500" b="1" dirty="0" smtClean="0"/>
              <a:t> шоссе, дом 20, станция метро «</a:t>
            </a:r>
            <a:r>
              <a:rPr lang="ru-RU" sz="2500" b="1" dirty="0" err="1" smtClean="0"/>
              <a:t>Канавинская</a:t>
            </a:r>
            <a:r>
              <a:rPr lang="ru-RU" sz="2500" b="1" dirty="0" smtClean="0"/>
              <a:t>»</a:t>
            </a:r>
          </a:p>
          <a:p>
            <a:endParaRPr lang="ru-RU" sz="2500" b="1" dirty="0" smtClean="0"/>
          </a:p>
          <a:p>
            <a:r>
              <a:rPr lang="ru-RU" sz="2500" b="1" dirty="0" smtClean="0"/>
              <a:t> ул. Родионова, дом 23А.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2209254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</TotalTime>
  <Words>208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Углы</vt:lpstr>
      <vt:lpstr> </vt:lpstr>
      <vt:lpstr>Презентация PowerPoint</vt:lpstr>
      <vt:lpstr>Коллекция «Лицей»</vt:lpstr>
      <vt:lpstr>Коллекция «индиго»</vt:lpstr>
      <vt:lpstr>Коллекция  «Сапфир»</vt:lpstr>
      <vt:lpstr>Адреса магазинов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Mike</dc:creator>
  <cp:lastModifiedBy>Mike</cp:lastModifiedBy>
  <cp:revision>3</cp:revision>
  <dcterms:created xsi:type="dcterms:W3CDTF">2017-05-15T09:48:02Z</dcterms:created>
  <dcterms:modified xsi:type="dcterms:W3CDTF">2017-05-15T10:07:07Z</dcterms:modified>
</cp:coreProperties>
</file>