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4293096"/>
            <a:ext cx="2088232" cy="12961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Нижегородский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производитель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ШКОЛЬНОЙ ФОРМЫ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0414"/>
            <a:ext cx="8864475" cy="463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4" y="-119111"/>
            <a:ext cx="77978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84" y="175285"/>
            <a:ext cx="3124703" cy="12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8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00808"/>
            <a:ext cx="8040216" cy="47377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БОЛЕЕ 25 ЛЕТ НА РЫНКЕ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НАЛИЧИЕ ВСЕХ СЕРТИФИКАТОВ И ДИКЛАРАЦИЙ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СОБСТВЕННОЕ ПРОИЗВОДСТВО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НАТУРАЛЬНЫЙ СОСТАВ ТКАНЕЙ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52128"/>
          </a:xfrm>
        </p:spPr>
        <p:txBody>
          <a:bodyPr/>
          <a:lstStyle/>
          <a:p>
            <a:r>
              <a:rPr lang="ru-RU" dirty="0" smtClean="0"/>
              <a:t>                НАШИ ПРЕИМУЩЕСТВА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27937" cy="79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0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260648"/>
            <a:ext cx="7185992" cy="64807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               </a:t>
            </a:r>
            <a:r>
              <a:rPr lang="ru-RU" sz="4000" b="1" dirty="0" smtClean="0"/>
              <a:t>Брюки для девочек.</a:t>
            </a:r>
            <a:endParaRPr lang="ru-RU" sz="4000" b="1" dirty="0"/>
          </a:p>
        </p:txBody>
      </p:sp>
      <p:sp>
        <p:nvSpPr>
          <p:cNvPr id="6" name="AutoShape 2" descr="Школьные брюки Агат (ШФ-201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Школьные брюки Агат (ШФ-2012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5" y="1052736"/>
            <a:ext cx="2396602" cy="35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C:\Users\user\Desktop\902cb63e99d37009afe6230d1bc1c6d9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366628" cy="315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0" descr="C:\Users\user\Desktop\922feae5e754f3bd122e6687829541cd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C:\Users\user\Desktop\922feae5e754f3bd122e6687829541cd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8034"/>
            <a:ext cx="2792778" cy="372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9440" cy="864096"/>
          </a:xfrm>
        </p:spPr>
        <p:txBody>
          <a:bodyPr/>
          <a:lstStyle/>
          <a:p>
            <a:pPr algn="ctr"/>
            <a:r>
              <a:rPr lang="ru-RU" dirty="0" smtClean="0"/>
              <a:t>Жакеты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49487" cy="36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576754" cy="343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571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4" y="3171267"/>
            <a:ext cx="4415813" cy="26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857500" cy="38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95801"/>
            <a:ext cx="2606166" cy="34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06" y="3356992"/>
            <a:ext cx="2365548" cy="31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2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571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7" y="2060848"/>
            <a:ext cx="2571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10" y="2924944"/>
            <a:ext cx="2738772" cy="36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512168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248761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65" y="112474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697863" cy="359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68960"/>
            <a:ext cx="7848872" cy="3384376"/>
          </a:xfrm>
        </p:spPr>
        <p:txBody>
          <a:bodyPr/>
          <a:lstStyle/>
          <a:p>
            <a:r>
              <a:rPr lang="ru-RU" dirty="0" smtClean="0"/>
              <a:t>Полный ассортимент школьной формы в наших магазина Юниор Центр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ТЦ «Ганза» </a:t>
            </a:r>
            <a:r>
              <a:rPr lang="ru-RU" sz="3600" b="1" dirty="0" err="1" smtClean="0"/>
              <a:t>ул.Родионова</a:t>
            </a:r>
            <a:r>
              <a:rPr lang="ru-RU" sz="3600" b="1" dirty="0" smtClean="0"/>
              <a:t> 165/13</a:t>
            </a:r>
            <a:br>
              <a:rPr lang="ru-RU" sz="3600" b="1" dirty="0" smtClean="0"/>
            </a:br>
            <a:r>
              <a:rPr lang="ru-RU" sz="3600" b="1" dirty="0"/>
              <a:t> </a:t>
            </a:r>
            <a:r>
              <a:rPr lang="ru-RU" sz="3600" b="1" dirty="0" smtClean="0"/>
              <a:t>тел.435-80-85</a:t>
            </a:r>
            <a:br>
              <a:rPr lang="ru-RU" sz="3600" b="1" dirty="0" smtClean="0"/>
            </a:br>
            <a:r>
              <a:rPr lang="ru-RU" sz="3600" b="1" dirty="0" smtClean="0"/>
              <a:t>ТЦ «Новая Эра» </a:t>
            </a:r>
            <a:r>
              <a:rPr lang="ru-RU" sz="3600" b="1" dirty="0" err="1" smtClean="0"/>
              <a:t>Сормовское</a:t>
            </a:r>
            <a:r>
              <a:rPr lang="ru-RU" sz="3600" b="1" dirty="0" smtClean="0"/>
              <a:t> шоссе 20</a:t>
            </a:r>
            <a:br>
              <a:rPr lang="ru-RU" sz="3600" b="1" dirty="0" smtClean="0"/>
            </a:br>
            <a:r>
              <a:rPr lang="ru-RU" sz="3600" b="1" dirty="0" smtClean="0"/>
              <a:t>тел. 246-20-06</a:t>
            </a:r>
            <a:br>
              <a:rPr lang="ru-RU" sz="3600" b="1" dirty="0" smtClean="0"/>
            </a:br>
            <a:r>
              <a:rPr lang="ru-RU" sz="3600" b="1" dirty="0" smtClean="0"/>
              <a:t>Дзержинск ТЦ «Скала» </a:t>
            </a:r>
            <a:br>
              <a:rPr lang="ru-RU" sz="3600" b="1" dirty="0" smtClean="0"/>
            </a:br>
            <a:r>
              <a:rPr lang="ru-RU" sz="3600" b="1" dirty="0" smtClean="0"/>
              <a:t>тел.8 929-053-62-20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7661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34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Нижегородский производитель ШКОЛЬНОЙ ФОРМЫ</vt:lpstr>
      <vt:lpstr>                НАШИ ПРЕИМУЩЕСТВА </vt:lpstr>
      <vt:lpstr>Презентация PowerPoint</vt:lpstr>
      <vt:lpstr>Жакеты </vt:lpstr>
      <vt:lpstr>Презентация PowerPoint</vt:lpstr>
      <vt:lpstr>Презентация PowerPoint</vt:lpstr>
      <vt:lpstr> </vt:lpstr>
      <vt:lpstr>Полный ассортимент школьной формы в наших магазина Юниор Центр  ТЦ «Ганза» ул.Родионова 165/13  тел.435-80-85 ТЦ «Новая Эра» Сормовское шоссе 20 тел. 246-20-06 Дзержинск ТЦ «Скала»  тел.8 929-053-62-20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ЮНИОР ЦЕНТР</dc:title>
  <dc:creator>user</dc:creator>
  <cp:lastModifiedBy>user</cp:lastModifiedBy>
  <cp:revision>19</cp:revision>
  <dcterms:created xsi:type="dcterms:W3CDTF">2022-12-22T07:42:10Z</dcterms:created>
  <dcterms:modified xsi:type="dcterms:W3CDTF">2023-04-25T09:12:37Z</dcterms:modified>
</cp:coreProperties>
</file>