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41" d="100"/>
          <a:sy n="41" d="100"/>
        </p:scale>
        <p:origin x="-3666" y="-15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EF08-6343-47B2-B043-267B3B609A7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5A07-13C5-4958-B7BB-E4D288D8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58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EF08-6343-47B2-B043-267B3B609A7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5A07-13C5-4958-B7BB-E4D288D8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53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EF08-6343-47B2-B043-267B3B609A7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5A07-13C5-4958-B7BB-E4D288D8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9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EF08-6343-47B2-B043-267B3B609A7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5A07-13C5-4958-B7BB-E4D288D8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2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EF08-6343-47B2-B043-267B3B609A7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5A07-13C5-4958-B7BB-E4D288D8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57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EF08-6343-47B2-B043-267B3B609A7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5A07-13C5-4958-B7BB-E4D288D8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6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EF08-6343-47B2-B043-267B3B609A7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5A07-13C5-4958-B7BB-E4D288D8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22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EF08-6343-47B2-B043-267B3B609A7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5A07-13C5-4958-B7BB-E4D288D8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4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EF08-6343-47B2-B043-267B3B609A7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5A07-13C5-4958-B7BB-E4D288D8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23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EF08-6343-47B2-B043-267B3B609A7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5A07-13C5-4958-B7BB-E4D288D8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51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EF08-6343-47B2-B043-267B3B609A7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5A07-13C5-4958-B7BB-E4D288D8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70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EF08-6343-47B2-B043-267B3B609A7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95A07-13C5-4958-B7BB-E4D288D8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75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3" t="29175" r="35128" b="18176"/>
          <a:stretch/>
        </p:blipFill>
        <p:spPr bwMode="auto">
          <a:xfrm>
            <a:off x="24824" y="0"/>
            <a:ext cx="91752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6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Mike</dc:creator>
  <cp:lastModifiedBy>Mike</cp:lastModifiedBy>
  <cp:revision>1</cp:revision>
  <dcterms:created xsi:type="dcterms:W3CDTF">2025-11-21T04:19:06Z</dcterms:created>
  <dcterms:modified xsi:type="dcterms:W3CDTF">2025-11-21T04:21:45Z</dcterms:modified>
</cp:coreProperties>
</file>